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642" r:id="rId5"/>
  </p:sldMasterIdLst>
  <p:notesMasterIdLst>
    <p:notesMasterId r:id="rId13"/>
  </p:notesMasterIdLst>
  <p:handoutMasterIdLst>
    <p:handoutMasterId r:id="rId14"/>
  </p:handoutMasterIdLst>
  <p:sldIdLst>
    <p:sldId id="1720" r:id="rId6"/>
    <p:sldId id="1935" r:id="rId7"/>
    <p:sldId id="4330" r:id="rId8"/>
    <p:sldId id="4332" r:id="rId9"/>
    <p:sldId id="4333" r:id="rId10"/>
    <p:sldId id="4335" r:id="rId11"/>
    <p:sldId id="4334" r:id="rId12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4"/>
    <a:srgbClr val="00188F"/>
    <a:srgbClr val="00BCF2"/>
    <a:srgbClr val="E81123"/>
    <a:srgbClr val="008272"/>
    <a:srgbClr val="D83B01"/>
    <a:srgbClr val="32145A"/>
    <a:srgbClr val="FF8C00"/>
    <a:srgbClr val="E3008C"/>
    <a:srgbClr val="BAD8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22" autoAdjust="0"/>
    <p:restoredTop sz="75170" autoAdjust="0"/>
  </p:normalViewPr>
  <p:slideViewPr>
    <p:cSldViewPr snapToGrid="0">
      <p:cViewPr varScale="1">
        <p:scale>
          <a:sx n="94" d="100"/>
          <a:sy n="94" d="100"/>
        </p:scale>
        <p:origin x="1592" y="200"/>
      </p:cViewPr>
      <p:guideLst/>
    </p:cSldViewPr>
  </p:slideViewPr>
  <p:outlineViewPr>
    <p:cViewPr>
      <p:scale>
        <a:sx n="33" d="100"/>
        <a:sy n="33" d="100"/>
      </p:scale>
      <p:origin x="0" y="-651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276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 Dockendorf" userId="4a0f6346-05ca-4bca-b8e5-b8d6481eb189" providerId="ADAL" clId="{457359B0-21C0-484D-9995-117FC8886A29}"/>
    <pc:docChg chg="modSld">
      <pc:chgData name="Scott Dockendorf" userId="4a0f6346-05ca-4bca-b8e5-b8d6481eb189" providerId="ADAL" clId="{457359B0-21C0-484D-9995-117FC8886A29}" dt="2019-07-14T16:45:00.020" v="0" actId="113"/>
      <pc:docMkLst>
        <pc:docMk/>
      </pc:docMkLst>
      <pc:sldChg chg="modSp">
        <pc:chgData name="Scott Dockendorf" userId="4a0f6346-05ca-4bca-b8e5-b8d6481eb189" providerId="ADAL" clId="{457359B0-21C0-484D-9995-117FC8886A29}" dt="2019-07-14T16:45:00.020" v="0" actId="113"/>
        <pc:sldMkLst>
          <pc:docMk/>
          <pc:sldMk cId="3499048662" sldId="4335"/>
        </pc:sldMkLst>
        <pc:spChg chg="mod">
          <ac:chgData name="Scott Dockendorf" userId="4a0f6346-05ca-4bca-b8e5-b8d6481eb189" providerId="ADAL" clId="{457359B0-21C0-484D-9995-117FC8886A29}" dt="2019-07-14T16:45:00.020" v="0" actId="113"/>
          <ac:spMkLst>
            <pc:docMk/>
            <pc:sldMk cId="3499048662" sldId="4335"/>
            <ac:spMk id="3" creationId="{39E0EB81-1F3B-4295-A683-9A12B2ADC11C}"/>
          </ac:spMkLst>
        </pc:spChg>
      </pc:sldChg>
    </pc:docChg>
  </pc:docChgLst>
  <pc:docChgLst>
    <pc:chgData name="Scott Dockendorf" userId="4a0f6346-05ca-4bca-b8e5-b8d6481eb189" providerId="ADAL" clId="{58010837-7D1D-4F4B-9224-931EA06ACF9E}"/>
    <pc:docChg chg="modSld">
      <pc:chgData name="Scott Dockendorf" userId="4a0f6346-05ca-4bca-b8e5-b8d6481eb189" providerId="ADAL" clId="{58010837-7D1D-4F4B-9224-931EA06ACF9E}" dt="2019-05-09T20:20:04.496" v="0"/>
      <pc:docMkLst>
        <pc:docMk/>
      </pc:docMkLst>
      <pc:sldChg chg="modTransition">
        <pc:chgData name="Scott Dockendorf" userId="4a0f6346-05ca-4bca-b8e5-b8d6481eb189" providerId="ADAL" clId="{58010837-7D1D-4F4B-9224-931EA06ACF9E}" dt="2019-05-09T20:20:04.496" v="0"/>
        <pc:sldMkLst>
          <pc:docMk/>
          <pc:sldMk cId="1658556173" sldId="4330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68C58E-976D-464F-9EC8-BA39EC34FB54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4AD9CF-E6AF-4788-996B-B41E358A313C}">
      <dgm:prSet phldrT="[Text]"/>
      <dgm:spPr/>
      <dgm:t>
        <a:bodyPr/>
        <a:lstStyle/>
        <a:p>
          <a:r>
            <a:rPr lang="en-US" dirty="0"/>
            <a:t>.NET Core 1.0</a:t>
          </a:r>
        </a:p>
      </dgm:t>
    </dgm:pt>
    <dgm:pt modelId="{ABC745DF-26D8-4A14-8840-C97CE0BC00E5}" type="parTrans" cxnId="{1A0054D2-37B1-4CD8-8B23-7DE9E8436324}">
      <dgm:prSet/>
      <dgm:spPr/>
      <dgm:t>
        <a:bodyPr/>
        <a:lstStyle/>
        <a:p>
          <a:endParaRPr lang="en-US"/>
        </a:p>
      </dgm:t>
    </dgm:pt>
    <dgm:pt modelId="{67259933-B373-4355-BC0A-017F27699611}" type="sibTrans" cxnId="{1A0054D2-37B1-4CD8-8B23-7DE9E8436324}">
      <dgm:prSet/>
      <dgm:spPr/>
      <dgm:t>
        <a:bodyPr/>
        <a:lstStyle/>
        <a:p>
          <a:endParaRPr lang="en-US"/>
        </a:p>
      </dgm:t>
    </dgm:pt>
    <dgm:pt modelId="{09EC61E5-375C-4EBB-9850-769FDCDAC34B}">
      <dgm:prSet phldrT="[Text]"/>
      <dgm:spPr/>
      <dgm:t>
        <a:bodyPr/>
        <a:lstStyle/>
        <a:p>
          <a:r>
            <a:rPr lang="en-US" dirty="0"/>
            <a:t>High performance web and microservices</a:t>
          </a:r>
        </a:p>
      </dgm:t>
    </dgm:pt>
    <dgm:pt modelId="{6FB3A10A-A63F-4B2B-8882-01095AD41822}" type="parTrans" cxnId="{1D645B31-1E89-4F45-9901-EE476B320220}">
      <dgm:prSet/>
      <dgm:spPr/>
      <dgm:t>
        <a:bodyPr/>
        <a:lstStyle/>
        <a:p>
          <a:endParaRPr lang="en-US"/>
        </a:p>
      </dgm:t>
    </dgm:pt>
    <dgm:pt modelId="{6697A5BE-5FA1-4376-A711-9627AA74610C}" type="sibTrans" cxnId="{1D645B31-1E89-4F45-9901-EE476B320220}">
      <dgm:prSet/>
      <dgm:spPr/>
      <dgm:t>
        <a:bodyPr/>
        <a:lstStyle/>
        <a:p>
          <a:endParaRPr lang="en-US"/>
        </a:p>
      </dgm:t>
    </dgm:pt>
    <dgm:pt modelId="{161E268B-91D3-456F-8D11-BC649F0EDCD1}">
      <dgm:prSet phldrT="[Text]"/>
      <dgm:spPr/>
      <dgm:t>
        <a:bodyPr/>
        <a:lstStyle/>
        <a:p>
          <a:r>
            <a:rPr lang="en-US" dirty="0"/>
            <a:t>.NET Core 2.0</a:t>
          </a:r>
        </a:p>
      </dgm:t>
    </dgm:pt>
    <dgm:pt modelId="{345883C9-04CB-4872-918D-A1386F23F776}" type="parTrans" cxnId="{7A3C923E-16E0-40DC-932D-B5656848177A}">
      <dgm:prSet/>
      <dgm:spPr/>
      <dgm:t>
        <a:bodyPr/>
        <a:lstStyle/>
        <a:p>
          <a:endParaRPr lang="en-US"/>
        </a:p>
      </dgm:t>
    </dgm:pt>
    <dgm:pt modelId="{3E61082E-8126-4EB3-A98C-7E72A61CDE77}" type="sibTrans" cxnId="{7A3C923E-16E0-40DC-932D-B5656848177A}">
      <dgm:prSet/>
      <dgm:spPr/>
      <dgm:t>
        <a:bodyPr/>
        <a:lstStyle/>
        <a:p>
          <a:endParaRPr lang="en-US"/>
        </a:p>
      </dgm:t>
    </dgm:pt>
    <dgm:pt modelId="{242CA9CD-EB63-4546-81CE-08C3A2DE3955}">
      <dgm:prSet phldrT="[Text]"/>
      <dgm:spPr/>
      <dgm:t>
        <a:bodyPr/>
        <a:lstStyle/>
        <a:p>
          <a:r>
            <a:rPr lang="en-US" dirty="0"/>
            <a:t>+ 20K APIs</a:t>
          </a:r>
        </a:p>
        <a:p>
          <a:r>
            <a:rPr lang="en-US" dirty="0"/>
            <a:t>+ Razor Pages </a:t>
          </a:r>
        </a:p>
        <a:p>
          <a:r>
            <a:rPr lang="en-US" dirty="0"/>
            <a:t>+ </a:t>
          </a:r>
          <a:r>
            <a:rPr lang="en-US" dirty="0" err="1"/>
            <a:t>SignalR</a:t>
          </a:r>
          <a:r>
            <a:rPr lang="en-US" dirty="0"/>
            <a:t> </a:t>
          </a:r>
        </a:p>
      </dgm:t>
    </dgm:pt>
    <dgm:pt modelId="{213B9729-538D-4CCF-B11F-169F6008621E}" type="parTrans" cxnId="{0B83D3C7-F7D8-4C27-B1F9-E372529CE88B}">
      <dgm:prSet/>
      <dgm:spPr/>
      <dgm:t>
        <a:bodyPr/>
        <a:lstStyle/>
        <a:p>
          <a:endParaRPr lang="en-US"/>
        </a:p>
      </dgm:t>
    </dgm:pt>
    <dgm:pt modelId="{1E44B642-88EF-4100-BACE-02C78B76F04F}" type="sibTrans" cxnId="{0B83D3C7-F7D8-4C27-B1F9-E372529CE88B}">
      <dgm:prSet/>
      <dgm:spPr/>
      <dgm:t>
        <a:bodyPr/>
        <a:lstStyle/>
        <a:p>
          <a:endParaRPr lang="en-US"/>
        </a:p>
      </dgm:t>
    </dgm:pt>
    <dgm:pt modelId="{A951569A-16FC-4FCA-A9A9-8C75AD88F4AF}">
      <dgm:prSet phldrT="[Text]"/>
      <dgm:spPr/>
      <dgm:t>
        <a:bodyPr/>
        <a:lstStyle/>
        <a:p>
          <a:r>
            <a:rPr lang="en-US" dirty="0"/>
            <a:t>.NET Core 3.0</a:t>
          </a:r>
        </a:p>
      </dgm:t>
    </dgm:pt>
    <dgm:pt modelId="{C2E602D6-6416-4F5B-95AA-8A8891B2DFBC}" type="parTrans" cxnId="{DCAC3609-4119-452E-B9EC-2B7D859F53C5}">
      <dgm:prSet/>
      <dgm:spPr/>
      <dgm:t>
        <a:bodyPr/>
        <a:lstStyle/>
        <a:p>
          <a:endParaRPr lang="en-US"/>
        </a:p>
      </dgm:t>
    </dgm:pt>
    <dgm:pt modelId="{39E06D19-E84C-4C38-B074-03C4D7C1C611}" type="sibTrans" cxnId="{DCAC3609-4119-452E-B9EC-2B7D859F53C5}">
      <dgm:prSet/>
      <dgm:spPr/>
      <dgm:t>
        <a:bodyPr/>
        <a:lstStyle/>
        <a:p>
          <a:endParaRPr lang="en-US"/>
        </a:p>
      </dgm:t>
    </dgm:pt>
    <dgm:pt modelId="{1C3E7221-F43F-43C0-9D5F-C1C5E1310E9A}">
      <dgm:prSet phldrT="[Text]"/>
      <dgm:spPr/>
      <dgm:t>
        <a:bodyPr/>
        <a:lstStyle/>
        <a:p>
          <a:r>
            <a:rPr lang="en-US" dirty="0"/>
            <a:t>+ Desktop (WinForms, WPF)</a:t>
          </a:r>
        </a:p>
        <a:p>
          <a:r>
            <a:rPr lang="en-US" dirty="0"/>
            <a:t>+ EF 6</a:t>
          </a:r>
        </a:p>
      </dgm:t>
    </dgm:pt>
    <dgm:pt modelId="{929B6BCF-C322-45EB-BC2A-3F2ABCC17768}" type="parTrans" cxnId="{045C5143-B3BE-4FD3-8BF1-48E6DB9BB9E5}">
      <dgm:prSet/>
      <dgm:spPr/>
      <dgm:t>
        <a:bodyPr/>
        <a:lstStyle/>
        <a:p>
          <a:endParaRPr lang="en-US"/>
        </a:p>
      </dgm:t>
    </dgm:pt>
    <dgm:pt modelId="{79DB022C-9170-4D4A-B528-65E66CF8566D}" type="sibTrans" cxnId="{045C5143-B3BE-4FD3-8BF1-48E6DB9BB9E5}">
      <dgm:prSet/>
      <dgm:spPr/>
      <dgm:t>
        <a:bodyPr/>
        <a:lstStyle/>
        <a:p>
          <a:endParaRPr lang="en-US"/>
        </a:p>
      </dgm:t>
    </dgm:pt>
    <dgm:pt modelId="{E89E3964-6F0D-44EB-A73F-D3F73B05AA53}" type="pres">
      <dgm:prSet presAssocID="{0868C58E-976D-464F-9EC8-BA39EC34FB54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994CDA82-BAA3-468E-93BC-D5C2CDB1418A}" type="pres">
      <dgm:prSet presAssocID="{0F4AD9CF-E6AF-4788-996B-B41E358A313C}" presName="parentText1" presStyleLbl="node1" presStyleIdx="0" presStyleCnt="3">
        <dgm:presLayoutVars>
          <dgm:chMax/>
          <dgm:chPref val="3"/>
          <dgm:bulletEnabled val="1"/>
        </dgm:presLayoutVars>
      </dgm:prSet>
      <dgm:spPr/>
    </dgm:pt>
    <dgm:pt modelId="{83DCEA58-E214-400C-937B-F0375448ADDB}" type="pres">
      <dgm:prSet presAssocID="{0F4AD9CF-E6AF-4788-996B-B41E358A313C}" presName="childText1" presStyleLbl="solidAlignAcc1" presStyleIdx="0" presStyleCnt="3">
        <dgm:presLayoutVars>
          <dgm:chMax val="0"/>
          <dgm:chPref val="0"/>
          <dgm:bulletEnabled val="1"/>
        </dgm:presLayoutVars>
      </dgm:prSet>
      <dgm:spPr/>
    </dgm:pt>
    <dgm:pt modelId="{AD583CBD-A6A8-4A56-BB6B-AECD6C223E58}" type="pres">
      <dgm:prSet presAssocID="{161E268B-91D3-456F-8D11-BC649F0EDCD1}" presName="parentText2" presStyleLbl="node1" presStyleIdx="1" presStyleCnt="3">
        <dgm:presLayoutVars>
          <dgm:chMax/>
          <dgm:chPref val="3"/>
          <dgm:bulletEnabled val="1"/>
        </dgm:presLayoutVars>
      </dgm:prSet>
      <dgm:spPr/>
    </dgm:pt>
    <dgm:pt modelId="{611DFBF8-97F2-4377-98FE-26F737594A14}" type="pres">
      <dgm:prSet presAssocID="{161E268B-91D3-456F-8D11-BC649F0EDCD1}" presName="childText2" presStyleLbl="solidAlignAcc1" presStyleIdx="1" presStyleCnt="3">
        <dgm:presLayoutVars>
          <dgm:chMax val="0"/>
          <dgm:chPref val="0"/>
          <dgm:bulletEnabled val="1"/>
        </dgm:presLayoutVars>
      </dgm:prSet>
      <dgm:spPr/>
    </dgm:pt>
    <dgm:pt modelId="{966EBF9D-E7FE-453E-A9F8-A982341D02DD}" type="pres">
      <dgm:prSet presAssocID="{A951569A-16FC-4FCA-A9A9-8C75AD88F4AF}" presName="parentText3" presStyleLbl="node1" presStyleIdx="2" presStyleCnt="3">
        <dgm:presLayoutVars>
          <dgm:chMax/>
          <dgm:chPref val="3"/>
          <dgm:bulletEnabled val="1"/>
        </dgm:presLayoutVars>
      </dgm:prSet>
      <dgm:spPr/>
    </dgm:pt>
    <dgm:pt modelId="{42019515-2B6F-4366-BDB4-B93DF2433F70}" type="pres">
      <dgm:prSet presAssocID="{A951569A-16FC-4FCA-A9A9-8C75AD88F4AF}" presName="childText3" presStyleLbl="solidAlignAcc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DCAC3609-4119-452E-B9EC-2B7D859F53C5}" srcId="{0868C58E-976D-464F-9EC8-BA39EC34FB54}" destId="{A951569A-16FC-4FCA-A9A9-8C75AD88F4AF}" srcOrd="2" destOrd="0" parTransId="{C2E602D6-6416-4F5B-95AA-8A8891B2DFBC}" sibTransId="{39E06D19-E84C-4C38-B074-03C4D7C1C611}"/>
    <dgm:cxn modelId="{149AEC09-9758-4C1A-A271-A07EA265F128}" type="presOf" srcId="{1C3E7221-F43F-43C0-9D5F-C1C5E1310E9A}" destId="{42019515-2B6F-4366-BDB4-B93DF2433F70}" srcOrd="0" destOrd="0" presId="urn:microsoft.com/office/officeart/2009/3/layout/IncreasingArrowsProcess"/>
    <dgm:cxn modelId="{1D645B31-1E89-4F45-9901-EE476B320220}" srcId="{0F4AD9CF-E6AF-4788-996B-B41E358A313C}" destId="{09EC61E5-375C-4EBB-9850-769FDCDAC34B}" srcOrd="0" destOrd="0" parTransId="{6FB3A10A-A63F-4B2B-8882-01095AD41822}" sibTransId="{6697A5BE-5FA1-4376-A711-9627AA74610C}"/>
    <dgm:cxn modelId="{7A3C923E-16E0-40DC-932D-B5656848177A}" srcId="{0868C58E-976D-464F-9EC8-BA39EC34FB54}" destId="{161E268B-91D3-456F-8D11-BC649F0EDCD1}" srcOrd="1" destOrd="0" parTransId="{345883C9-04CB-4872-918D-A1386F23F776}" sibTransId="{3E61082E-8126-4EB3-A98C-7E72A61CDE77}"/>
    <dgm:cxn modelId="{910C4240-216C-470B-A304-BECA1814DBF5}" type="presOf" srcId="{0F4AD9CF-E6AF-4788-996B-B41E358A313C}" destId="{994CDA82-BAA3-468E-93BC-D5C2CDB1418A}" srcOrd="0" destOrd="0" presId="urn:microsoft.com/office/officeart/2009/3/layout/IncreasingArrowsProcess"/>
    <dgm:cxn modelId="{045C5143-B3BE-4FD3-8BF1-48E6DB9BB9E5}" srcId="{A951569A-16FC-4FCA-A9A9-8C75AD88F4AF}" destId="{1C3E7221-F43F-43C0-9D5F-C1C5E1310E9A}" srcOrd="0" destOrd="0" parTransId="{929B6BCF-C322-45EB-BC2A-3F2ABCC17768}" sibTransId="{79DB022C-9170-4D4A-B528-65E66CF8566D}"/>
    <dgm:cxn modelId="{74790A55-5764-41CC-B527-6C9AE3D78948}" type="presOf" srcId="{A951569A-16FC-4FCA-A9A9-8C75AD88F4AF}" destId="{966EBF9D-E7FE-453E-A9F8-A982341D02DD}" srcOrd="0" destOrd="0" presId="urn:microsoft.com/office/officeart/2009/3/layout/IncreasingArrowsProcess"/>
    <dgm:cxn modelId="{8412C670-3C6E-4492-AFCE-779C66A8A15E}" type="presOf" srcId="{0868C58E-976D-464F-9EC8-BA39EC34FB54}" destId="{E89E3964-6F0D-44EB-A73F-D3F73B05AA53}" srcOrd="0" destOrd="0" presId="urn:microsoft.com/office/officeart/2009/3/layout/IncreasingArrowsProcess"/>
    <dgm:cxn modelId="{43A5B787-3360-4509-A00A-417D1D01B0C7}" type="presOf" srcId="{161E268B-91D3-456F-8D11-BC649F0EDCD1}" destId="{AD583CBD-A6A8-4A56-BB6B-AECD6C223E58}" srcOrd="0" destOrd="0" presId="urn:microsoft.com/office/officeart/2009/3/layout/IncreasingArrowsProcess"/>
    <dgm:cxn modelId="{D5CAF088-7913-4A2A-8600-009CE0E72C1C}" type="presOf" srcId="{09EC61E5-375C-4EBB-9850-769FDCDAC34B}" destId="{83DCEA58-E214-400C-937B-F0375448ADDB}" srcOrd="0" destOrd="0" presId="urn:microsoft.com/office/officeart/2009/3/layout/IncreasingArrowsProcess"/>
    <dgm:cxn modelId="{0B83D3C7-F7D8-4C27-B1F9-E372529CE88B}" srcId="{161E268B-91D3-456F-8D11-BC649F0EDCD1}" destId="{242CA9CD-EB63-4546-81CE-08C3A2DE3955}" srcOrd="0" destOrd="0" parTransId="{213B9729-538D-4CCF-B11F-169F6008621E}" sibTransId="{1E44B642-88EF-4100-BACE-02C78B76F04F}"/>
    <dgm:cxn modelId="{1A0054D2-37B1-4CD8-8B23-7DE9E8436324}" srcId="{0868C58E-976D-464F-9EC8-BA39EC34FB54}" destId="{0F4AD9CF-E6AF-4788-996B-B41E358A313C}" srcOrd="0" destOrd="0" parTransId="{ABC745DF-26D8-4A14-8840-C97CE0BC00E5}" sibTransId="{67259933-B373-4355-BC0A-017F27699611}"/>
    <dgm:cxn modelId="{CAA125E2-5BF1-4560-942C-65ADF0F6ED79}" type="presOf" srcId="{242CA9CD-EB63-4546-81CE-08C3A2DE3955}" destId="{611DFBF8-97F2-4377-98FE-26F737594A14}" srcOrd="0" destOrd="0" presId="urn:microsoft.com/office/officeart/2009/3/layout/IncreasingArrowsProcess"/>
    <dgm:cxn modelId="{F7597A2E-5118-4D88-98F2-F5F47763B6D2}" type="presParOf" srcId="{E89E3964-6F0D-44EB-A73F-D3F73B05AA53}" destId="{994CDA82-BAA3-468E-93BC-D5C2CDB1418A}" srcOrd="0" destOrd="0" presId="urn:microsoft.com/office/officeart/2009/3/layout/IncreasingArrowsProcess"/>
    <dgm:cxn modelId="{B601B486-60A7-4796-9D9C-5EC53442BB63}" type="presParOf" srcId="{E89E3964-6F0D-44EB-A73F-D3F73B05AA53}" destId="{83DCEA58-E214-400C-937B-F0375448ADDB}" srcOrd="1" destOrd="0" presId="urn:microsoft.com/office/officeart/2009/3/layout/IncreasingArrowsProcess"/>
    <dgm:cxn modelId="{6D4980E7-9F8F-47DF-AE24-A62DCA2A32A3}" type="presParOf" srcId="{E89E3964-6F0D-44EB-A73F-D3F73B05AA53}" destId="{AD583CBD-A6A8-4A56-BB6B-AECD6C223E58}" srcOrd="2" destOrd="0" presId="urn:microsoft.com/office/officeart/2009/3/layout/IncreasingArrowsProcess"/>
    <dgm:cxn modelId="{92D09B62-6172-4748-9F15-E021F176BBC4}" type="presParOf" srcId="{E89E3964-6F0D-44EB-A73F-D3F73B05AA53}" destId="{611DFBF8-97F2-4377-98FE-26F737594A14}" srcOrd="3" destOrd="0" presId="urn:microsoft.com/office/officeart/2009/3/layout/IncreasingArrowsProcess"/>
    <dgm:cxn modelId="{253A7983-0769-4541-802C-68E8BF6D4AE1}" type="presParOf" srcId="{E89E3964-6F0D-44EB-A73F-D3F73B05AA53}" destId="{966EBF9D-E7FE-453E-A9F8-A982341D02DD}" srcOrd="4" destOrd="0" presId="urn:microsoft.com/office/officeart/2009/3/layout/IncreasingArrowsProcess"/>
    <dgm:cxn modelId="{BCFCEA25-9A5F-4EF2-A9D0-E7B8089F2C68}" type="presParOf" srcId="{E89E3964-6F0D-44EB-A73F-D3F73B05AA53}" destId="{42019515-2B6F-4366-BDB4-B93DF2433F70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4CDA82-BAA3-468E-93BC-D5C2CDB1418A}">
      <dsp:nvSpPr>
        <dsp:cNvPr id="0" name=""/>
        <dsp:cNvSpPr/>
      </dsp:nvSpPr>
      <dsp:spPr>
        <a:xfrm>
          <a:off x="0" y="734852"/>
          <a:ext cx="8128000" cy="1183746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254000" bIns="1879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.NET Core 1.0</a:t>
          </a:r>
        </a:p>
      </dsp:txBody>
      <dsp:txXfrm>
        <a:off x="0" y="1030789"/>
        <a:ext cx="7832064" cy="591873"/>
      </dsp:txXfrm>
    </dsp:sp>
    <dsp:sp modelId="{83DCEA58-E214-400C-937B-F0375448ADDB}">
      <dsp:nvSpPr>
        <dsp:cNvPr id="0" name=""/>
        <dsp:cNvSpPr/>
      </dsp:nvSpPr>
      <dsp:spPr>
        <a:xfrm>
          <a:off x="0" y="1647691"/>
          <a:ext cx="2503424" cy="228033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High performance web and microservices</a:t>
          </a:r>
        </a:p>
      </dsp:txBody>
      <dsp:txXfrm>
        <a:off x="0" y="1647691"/>
        <a:ext cx="2503424" cy="2280331"/>
      </dsp:txXfrm>
    </dsp:sp>
    <dsp:sp modelId="{AD583CBD-A6A8-4A56-BB6B-AECD6C223E58}">
      <dsp:nvSpPr>
        <dsp:cNvPr id="0" name=""/>
        <dsp:cNvSpPr/>
      </dsp:nvSpPr>
      <dsp:spPr>
        <a:xfrm>
          <a:off x="2503423" y="1129434"/>
          <a:ext cx="5624576" cy="1183746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254000" bIns="1879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.NET Core 2.0</a:t>
          </a:r>
        </a:p>
      </dsp:txBody>
      <dsp:txXfrm>
        <a:off x="2503423" y="1425371"/>
        <a:ext cx="5328640" cy="591873"/>
      </dsp:txXfrm>
    </dsp:sp>
    <dsp:sp modelId="{611DFBF8-97F2-4377-98FE-26F737594A14}">
      <dsp:nvSpPr>
        <dsp:cNvPr id="0" name=""/>
        <dsp:cNvSpPr/>
      </dsp:nvSpPr>
      <dsp:spPr>
        <a:xfrm>
          <a:off x="2503423" y="2042273"/>
          <a:ext cx="2503424" cy="228033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+ 20K APIs</a:t>
          </a:r>
        </a:p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+ Razor Pages </a:t>
          </a:r>
        </a:p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+ </a:t>
          </a:r>
          <a:r>
            <a:rPr lang="en-US" sz="2200" kern="1200" dirty="0" err="1"/>
            <a:t>SignalR</a:t>
          </a:r>
          <a:r>
            <a:rPr lang="en-US" sz="2200" kern="1200" dirty="0"/>
            <a:t> </a:t>
          </a:r>
        </a:p>
      </dsp:txBody>
      <dsp:txXfrm>
        <a:off x="2503423" y="2042273"/>
        <a:ext cx="2503424" cy="2280331"/>
      </dsp:txXfrm>
    </dsp:sp>
    <dsp:sp modelId="{966EBF9D-E7FE-453E-A9F8-A982341D02DD}">
      <dsp:nvSpPr>
        <dsp:cNvPr id="0" name=""/>
        <dsp:cNvSpPr/>
      </dsp:nvSpPr>
      <dsp:spPr>
        <a:xfrm>
          <a:off x="5006848" y="1524016"/>
          <a:ext cx="3121152" cy="1183746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254000" bIns="1879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.NET Core 3.0</a:t>
          </a:r>
        </a:p>
      </dsp:txBody>
      <dsp:txXfrm>
        <a:off x="5006848" y="1819953"/>
        <a:ext cx="2825216" cy="591873"/>
      </dsp:txXfrm>
    </dsp:sp>
    <dsp:sp modelId="{42019515-2B6F-4366-BDB4-B93DF2433F70}">
      <dsp:nvSpPr>
        <dsp:cNvPr id="0" name=""/>
        <dsp:cNvSpPr/>
      </dsp:nvSpPr>
      <dsp:spPr>
        <a:xfrm>
          <a:off x="5006848" y="2436855"/>
          <a:ext cx="2503424" cy="224695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+ Desktop (WinForms, WPF)</a:t>
          </a:r>
        </a:p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+ EF 6</a:t>
          </a:r>
        </a:p>
      </dsp:txBody>
      <dsp:txXfrm>
        <a:off x="5006848" y="2436855"/>
        <a:ext cx="2503424" cy="22469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7/14/19 11:44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7/14/19 11:44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2072DC8-D49D-432C-9D46-A7718B5F5490}" type="datetime8">
              <a:rPr lang="en-US" smtClean="0"/>
              <a:t>7/14/19 11:44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106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BB89D76-F7EC-4998-816E-1AEF7A51BD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500" t="73146" r="27485"/>
          <a:stretch/>
        </p:blipFill>
        <p:spPr>
          <a:xfrm>
            <a:off x="7131050" y="-63500"/>
            <a:ext cx="5060950" cy="1545371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8A163C-6938-402F-928F-D9DB9DE804AF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9A369E-6943-4DDC-A52C-35729DDD02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13201" y="1238904"/>
            <a:ext cx="8432727" cy="575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795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6EA43983-5C3B-43E8-A3B2-DDBACC8293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424940-F61C-4919-AF11-C35240233E14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527698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9" name="Picture 8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F2BF6DEB-38CB-4EA5-BE69-0D56C17CDC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4CE6B9-C2B3-4A16-944B-EC021B8C3B50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605435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C0699BC4-7724-4A5C-8057-6556211FF5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BF47BDA-221E-4A96-90BD-A26E648D77A9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853372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4769A96C-1F8C-4A28-9626-3016CF5A34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0243143" y="5976430"/>
            <a:ext cx="1366245" cy="292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DDD5B5-A158-48FE-B5BA-EF92CA9A1AFA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938504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 userDrawn="1">
          <p15:clr>
            <a:srgbClr val="5ACBF0"/>
          </p15:clr>
        </p15:guide>
        <p15:guide id="2" orient="horz" pos="2496" userDrawn="1">
          <p15:clr>
            <a:srgbClr val="5ACBF0"/>
          </p15:clr>
        </p15:guide>
        <p15:guide id="3" pos="6132" userDrawn="1">
          <p15:clr>
            <a:srgbClr val="5ACBF0"/>
          </p15:clr>
        </p15:guide>
        <p15:guide id="4" orient="horz" pos="216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0242948" y="5976430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EB22FF-2810-4C45-BB64-2E5ECA6711F2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849598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0242948" y="5976430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6CA0B8-C6AA-4272-B29A-2432D489FACA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4261402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53D0E1-2E88-4825-A2D4-E566FC9C185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4013200" y="1238904"/>
            <a:ext cx="8432729" cy="57547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1FF314-DDCD-45D7-B7F0-2F1A86123014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6B6FB0-051D-46F2-A647-CF503FB724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70000"/>
          </a:blip>
          <a:srcRect l="12575" t="73146" r="27409"/>
          <a:stretch/>
        </p:blipFill>
        <p:spPr>
          <a:xfrm>
            <a:off x="7131051" y="-63500"/>
            <a:ext cx="5060950" cy="154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24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 userDrawn="1">
          <p15:clr>
            <a:srgbClr val="5ACBF0"/>
          </p15:clr>
        </p15:guide>
        <p15:guide id="4" orient="horz" pos="1276" userDrawn="1">
          <p15:clr>
            <a:srgbClr val="5ACBF0"/>
          </p15:clr>
        </p15:guide>
        <p15:guide id="5" orient="horz" pos="288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7286650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 userDrawn="1">
          <p15:clr>
            <a:srgbClr val="C35EA4"/>
          </p15:clr>
        </p15:guide>
        <p15:guide id="11" pos="2993">
          <p15:clr>
            <a:srgbClr val="5ACBF0"/>
          </p15:clr>
        </p15:guide>
        <p15:guide id="12" pos="3543" userDrawn="1">
          <p15:clr>
            <a:srgbClr val="A4A3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6892293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 userDrawn="1">
          <p15:clr>
            <a:srgbClr val="C35EA4"/>
          </p15:clr>
        </p15:guide>
        <p15:guide id="8" pos="3544" userDrawn="1">
          <p15:clr>
            <a:srgbClr val="A4A3A4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4295124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 userDrawn="1">
          <p15:clr>
            <a:srgbClr val="C35EA4"/>
          </p15:clr>
        </p15:guide>
        <p15:guide id="5" pos="2993">
          <p15:clr>
            <a:srgbClr val="5ACBF0"/>
          </p15:clr>
        </p15:guide>
        <p15:guide id="6" pos="3547" userDrawn="1">
          <p15:clr>
            <a:srgbClr val="A4A3A4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54920234-9C55-43BF-8FBB-243C61CF9B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05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B8E4B8-DDAB-4200-9EE3-2BD9BE2DFA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148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54B7AB-398B-4A7F-855A-8DC52778F1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29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9" name="Picture 8" descr="A picture containing object&#10;&#10;Description automatically generated">
            <a:extLst>
              <a:ext uri="{FF2B5EF4-FFF2-40B4-BE49-F238E27FC236}">
                <a16:creationId xmlns:a16="http://schemas.microsoft.com/office/drawing/2014/main" id="{A460CCCF-4A8F-4C25-A420-E690A10C87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53D0E1-2E88-4825-A2D4-E566FC9C185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3200" y="1238904"/>
            <a:ext cx="8432729" cy="57547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1FF314-DDCD-45D7-B7F0-2F1A86123014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6B6FB0-051D-46F2-A647-CF503FB724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</a:blip>
          <a:srcRect l="12575" t="73146" r="27409"/>
          <a:stretch/>
        </p:blipFill>
        <p:spPr>
          <a:xfrm>
            <a:off x="7131051" y="-63500"/>
            <a:ext cx="5060950" cy="154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0193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257504-D4F0-45F1-97EC-EFD0456CF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510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 userDrawn="1">
          <p15:clr>
            <a:srgbClr val="5ACBF0"/>
          </p15:clr>
        </p15:guide>
        <p15:guide id="3" orient="horz" pos="1914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3B5D3D-A747-4BB9-A48C-15080DF0F8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58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27" userDrawn="1">
          <p15:clr>
            <a:srgbClr val="5ACBF0"/>
          </p15:clr>
        </p15:guide>
        <p15:guide id="3" orient="horz" pos="1911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4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0587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8519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319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5DFAE61-01F8-4FDA-AD83-AEB7CFE0EA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84787" y="5922334"/>
            <a:ext cx="841951" cy="89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1347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S logo white - EMF" descr="Microsoft logo white text version">
            <a:extLst>
              <a:ext uri="{FF2B5EF4-FFF2-40B4-BE49-F238E27FC236}">
                <a16:creationId xmlns:a16="http://schemas.microsoft.com/office/drawing/2014/main" id="{7033D55B-F61A-48E5-891C-F971584B9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72FC08-101E-FD45-98D4-BA5238BA2D0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93233" y="0"/>
            <a:ext cx="994629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B7EB77-ADDA-40AC-A631-33EAADA9DEB7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4232976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mall title - half page (dark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391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41958B7-CE9C-4B67-A849-E0B8FF21C0C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84787" y="5922334"/>
            <a:ext cx="841951" cy="89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316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8A163C-6938-402F-928F-D9DB9DE804AF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57B752-6712-424F-9CFE-039F113F70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2500" t="73146" r="27485"/>
          <a:stretch/>
        </p:blipFill>
        <p:spPr>
          <a:xfrm>
            <a:off x="7131050" y="-63500"/>
            <a:ext cx="5060950" cy="1545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53F554-8FB8-44E8-B567-F6A15DF461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13201" y="1238904"/>
            <a:ext cx="8432727" cy="575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703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9F6D72-A1FE-46E7-93FD-58185AF55F2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80635" y="1043610"/>
            <a:ext cx="8496512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94C529-745E-4B24-9F03-CF2DC7B48E9D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401647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4" name="Picture 3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9FBFC78E-B822-4815-BCC6-5ED8DB4F05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C582E6-7B3B-4A9A-8B8E-69F14676ECA2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56735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B0888E68-482F-4D77-A665-3E01FCCE86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75DD16-3F07-497C-BBBD-EA460C320CE1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1866348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9" name="Picture 8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F2BF6DEB-38CB-4EA5-BE69-0D56C17CDC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39B642-A01F-4E74-A152-9627779FF545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687902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8" name="Picture 7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DFE27BE0-7945-403A-8126-82BC9F4341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3EE3F4-CDD5-4D6F-A288-277C900B3C0F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764052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66AA254B-377B-433F-8002-0E2FE6473A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AAC1CF-1557-4BC0-9B01-188F44C765B6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241173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6CAE47EF-E2BB-4144-A019-3C805D27E3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442999-E509-4B76-A98B-D7D7AB9716D6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68683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09A9F9-3DB4-46DC-8390-B565E2830B33}"/>
              </a:ext>
            </a:extLst>
          </p:cNvPr>
          <p:cNvSpPr/>
          <p:nvPr userDrawn="1"/>
        </p:nvSpPr>
        <p:spPr bwMode="auto">
          <a:xfrm>
            <a:off x="10124440" y="5735320"/>
            <a:ext cx="1539240" cy="599439"/>
          </a:xfrm>
          <a:custGeom>
            <a:avLst/>
            <a:gdLst>
              <a:gd name="connsiteX0" fmla="*/ 1280160 w 1539240"/>
              <a:gd name="connsiteY0" fmla="*/ 228600 h 604520"/>
              <a:gd name="connsiteX1" fmla="*/ 1280160 w 1539240"/>
              <a:gd name="connsiteY1" fmla="*/ 228600 h 604520"/>
              <a:gd name="connsiteX2" fmla="*/ 1422400 w 1539240"/>
              <a:gd name="connsiteY2" fmla="*/ 238760 h 604520"/>
              <a:gd name="connsiteX3" fmla="*/ 1452880 w 1539240"/>
              <a:gd name="connsiteY3" fmla="*/ 248920 h 604520"/>
              <a:gd name="connsiteX4" fmla="*/ 1483360 w 1539240"/>
              <a:gd name="connsiteY4" fmla="*/ 269240 h 604520"/>
              <a:gd name="connsiteX5" fmla="*/ 1493520 w 1539240"/>
              <a:gd name="connsiteY5" fmla="*/ 284480 h 604520"/>
              <a:gd name="connsiteX6" fmla="*/ 1508760 w 1539240"/>
              <a:gd name="connsiteY6" fmla="*/ 294640 h 604520"/>
              <a:gd name="connsiteX7" fmla="*/ 1529080 w 1539240"/>
              <a:gd name="connsiteY7" fmla="*/ 325120 h 604520"/>
              <a:gd name="connsiteX8" fmla="*/ 1539240 w 1539240"/>
              <a:gd name="connsiteY8" fmla="*/ 340360 h 604520"/>
              <a:gd name="connsiteX9" fmla="*/ 1534160 w 1539240"/>
              <a:gd name="connsiteY9" fmla="*/ 426720 h 604520"/>
              <a:gd name="connsiteX10" fmla="*/ 1513840 w 1539240"/>
              <a:gd name="connsiteY10" fmla="*/ 508000 h 604520"/>
              <a:gd name="connsiteX11" fmla="*/ 1508760 w 1539240"/>
              <a:gd name="connsiteY11" fmla="*/ 523240 h 604520"/>
              <a:gd name="connsiteX12" fmla="*/ 1493520 w 1539240"/>
              <a:gd name="connsiteY12" fmla="*/ 538480 h 604520"/>
              <a:gd name="connsiteX13" fmla="*/ 1447800 w 1539240"/>
              <a:gd name="connsiteY13" fmla="*/ 553720 h 604520"/>
              <a:gd name="connsiteX14" fmla="*/ 1432560 w 1539240"/>
              <a:gd name="connsiteY14" fmla="*/ 558800 h 604520"/>
              <a:gd name="connsiteX15" fmla="*/ 1417320 w 1539240"/>
              <a:gd name="connsiteY15" fmla="*/ 563880 h 604520"/>
              <a:gd name="connsiteX16" fmla="*/ 1203960 w 1539240"/>
              <a:gd name="connsiteY16" fmla="*/ 574040 h 604520"/>
              <a:gd name="connsiteX17" fmla="*/ 497840 w 1539240"/>
              <a:gd name="connsiteY17" fmla="*/ 579120 h 604520"/>
              <a:gd name="connsiteX18" fmla="*/ 447040 w 1539240"/>
              <a:gd name="connsiteY18" fmla="*/ 589280 h 604520"/>
              <a:gd name="connsiteX19" fmla="*/ 421640 w 1539240"/>
              <a:gd name="connsiteY19" fmla="*/ 594360 h 604520"/>
              <a:gd name="connsiteX20" fmla="*/ 406400 w 1539240"/>
              <a:gd name="connsiteY20" fmla="*/ 599440 h 604520"/>
              <a:gd name="connsiteX21" fmla="*/ 381000 w 1539240"/>
              <a:gd name="connsiteY21" fmla="*/ 604520 h 604520"/>
              <a:gd name="connsiteX22" fmla="*/ 223520 w 1539240"/>
              <a:gd name="connsiteY22" fmla="*/ 599440 h 604520"/>
              <a:gd name="connsiteX23" fmla="*/ 157480 w 1539240"/>
              <a:gd name="connsiteY23" fmla="*/ 589280 h 604520"/>
              <a:gd name="connsiteX24" fmla="*/ 116840 w 1539240"/>
              <a:gd name="connsiteY24" fmla="*/ 579120 h 604520"/>
              <a:gd name="connsiteX25" fmla="*/ 96520 w 1539240"/>
              <a:gd name="connsiteY25" fmla="*/ 574040 h 604520"/>
              <a:gd name="connsiteX26" fmla="*/ 66040 w 1539240"/>
              <a:gd name="connsiteY26" fmla="*/ 563880 h 604520"/>
              <a:gd name="connsiteX27" fmla="*/ 50800 w 1539240"/>
              <a:gd name="connsiteY27" fmla="*/ 558800 h 604520"/>
              <a:gd name="connsiteX28" fmla="*/ 40640 w 1539240"/>
              <a:gd name="connsiteY28" fmla="*/ 543560 h 604520"/>
              <a:gd name="connsiteX29" fmla="*/ 35560 w 1539240"/>
              <a:gd name="connsiteY29" fmla="*/ 528320 h 604520"/>
              <a:gd name="connsiteX30" fmla="*/ 30480 w 1539240"/>
              <a:gd name="connsiteY30" fmla="*/ 370840 h 604520"/>
              <a:gd name="connsiteX31" fmla="*/ 25400 w 1539240"/>
              <a:gd name="connsiteY31" fmla="*/ 340360 h 604520"/>
              <a:gd name="connsiteX32" fmla="*/ 20320 w 1539240"/>
              <a:gd name="connsiteY32" fmla="*/ 304800 h 604520"/>
              <a:gd name="connsiteX33" fmla="*/ 10160 w 1539240"/>
              <a:gd name="connsiteY33" fmla="*/ 233680 h 604520"/>
              <a:gd name="connsiteX34" fmla="*/ 0 w 1539240"/>
              <a:gd name="connsiteY34" fmla="*/ 182880 h 604520"/>
              <a:gd name="connsiteX35" fmla="*/ 5080 w 1539240"/>
              <a:gd name="connsiteY35" fmla="*/ 121920 h 604520"/>
              <a:gd name="connsiteX36" fmla="*/ 20320 w 1539240"/>
              <a:gd name="connsiteY36" fmla="*/ 111760 h 604520"/>
              <a:gd name="connsiteX37" fmla="*/ 71120 w 1539240"/>
              <a:gd name="connsiteY37" fmla="*/ 91440 h 604520"/>
              <a:gd name="connsiteX38" fmla="*/ 91440 w 1539240"/>
              <a:gd name="connsiteY38" fmla="*/ 86360 h 604520"/>
              <a:gd name="connsiteX39" fmla="*/ 121920 w 1539240"/>
              <a:gd name="connsiteY39" fmla="*/ 81280 h 604520"/>
              <a:gd name="connsiteX40" fmla="*/ 172720 w 1539240"/>
              <a:gd name="connsiteY40" fmla="*/ 60960 h 604520"/>
              <a:gd name="connsiteX41" fmla="*/ 223520 w 1539240"/>
              <a:gd name="connsiteY41" fmla="*/ 40640 h 604520"/>
              <a:gd name="connsiteX42" fmla="*/ 248920 w 1539240"/>
              <a:gd name="connsiteY42" fmla="*/ 30480 h 604520"/>
              <a:gd name="connsiteX43" fmla="*/ 264160 w 1539240"/>
              <a:gd name="connsiteY43" fmla="*/ 20320 h 604520"/>
              <a:gd name="connsiteX44" fmla="*/ 289560 w 1539240"/>
              <a:gd name="connsiteY44" fmla="*/ 15240 h 604520"/>
              <a:gd name="connsiteX45" fmla="*/ 314960 w 1539240"/>
              <a:gd name="connsiteY45" fmla="*/ 5080 h 604520"/>
              <a:gd name="connsiteX46" fmla="*/ 330200 w 1539240"/>
              <a:gd name="connsiteY46" fmla="*/ 0 h 604520"/>
              <a:gd name="connsiteX47" fmla="*/ 431800 w 1539240"/>
              <a:gd name="connsiteY47" fmla="*/ 10160 h 604520"/>
              <a:gd name="connsiteX48" fmla="*/ 447040 w 1539240"/>
              <a:gd name="connsiteY48" fmla="*/ 15240 h 604520"/>
              <a:gd name="connsiteX49" fmla="*/ 467360 w 1539240"/>
              <a:gd name="connsiteY49" fmla="*/ 20320 h 604520"/>
              <a:gd name="connsiteX50" fmla="*/ 518160 w 1539240"/>
              <a:gd name="connsiteY50" fmla="*/ 35560 h 604520"/>
              <a:gd name="connsiteX51" fmla="*/ 533400 w 1539240"/>
              <a:gd name="connsiteY51" fmla="*/ 45720 h 604520"/>
              <a:gd name="connsiteX52" fmla="*/ 548640 w 1539240"/>
              <a:gd name="connsiteY52" fmla="*/ 50800 h 604520"/>
              <a:gd name="connsiteX53" fmla="*/ 574040 w 1539240"/>
              <a:gd name="connsiteY53" fmla="*/ 60960 h 604520"/>
              <a:gd name="connsiteX54" fmla="*/ 614680 w 1539240"/>
              <a:gd name="connsiteY54" fmla="*/ 71120 h 604520"/>
              <a:gd name="connsiteX55" fmla="*/ 665480 w 1539240"/>
              <a:gd name="connsiteY55" fmla="*/ 91440 h 604520"/>
              <a:gd name="connsiteX56" fmla="*/ 690880 w 1539240"/>
              <a:gd name="connsiteY56" fmla="*/ 96520 h 604520"/>
              <a:gd name="connsiteX57" fmla="*/ 716280 w 1539240"/>
              <a:gd name="connsiteY57" fmla="*/ 106680 h 604520"/>
              <a:gd name="connsiteX58" fmla="*/ 736600 w 1539240"/>
              <a:gd name="connsiteY58" fmla="*/ 111760 h 604520"/>
              <a:gd name="connsiteX59" fmla="*/ 756920 w 1539240"/>
              <a:gd name="connsiteY59" fmla="*/ 121920 h 604520"/>
              <a:gd name="connsiteX60" fmla="*/ 782320 w 1539240"/>
              <a:gd name="connsiteY60" fmla="*/ 127000 h 604520"/>
              <a:gd name="connsiteX61" fmla="*/ 802640 w 1539240"/>
              <a:gd name="connsiteY61" fmla="*/ 132080 h 604520"/>
              <a:gd name="connsiteX62" fmla="*/ 858520 w 1539240"/>
              <a:gd name="connsiteY62" fmla="*/ 142240 h 604520"/>
              <a:gd name="connsiteX63" fmla="*/ 944880 w 1539240"/>
              <a:gd name="connsiteY63" fmla="*/ 157480 h 604520"/>
              <a:gd name="connsiteX64" fmla="*/ 990600 w 1539240"/>
              <a:gd name="connsiteY64" fmla="*/ 162560 h 604520"/>
              <a:gd name="connsiteX65" fmla="*/ 1046480 w 1539240"/>
              <a:gd name="connsiteY65" fmla="*/ 172720 h 604520"/>
              <a:gd name="connsiteX66" fmla="*/ 1061720 w 1539240"/>
              <a:gd name="connsiteY66" fmla="*/ 177800 h 604520"/>
              <a:gd name="connsiteX67" fmla="*/ 1112520 w 1539240"/>
              <a:gd name="connsiteY67" fmla="*/ 187960 h 604520"/>
              <a:gd name="connsiteX68" fmla="*/ 1137920 w 1539240"/>
              <a:gd name="connsiteY68" fmla="*/ 193040 h 604520"/>
              <a:gd name="connsiteX69" fmla="*/ 1168400 w 1539240"/>
              <a:gd name="connsiteY69" fmla="*/ 198120 h 604520"/>
              <a:gd name="connsiteX70" fmla="*/ 1188720 w 1539240"/>
              <a:gd name="connsiteY70" fmla="*/ 203200 h 604520"/>
              <a:gd name="connsiteX71" fmla="*/ 1244600 w 1539240"/>
              <a:gd name="connsiteY71" fmla="*/ 208280 h 604520"/>
              <a:gd name="connsiteX72" fmla="*/ 1280160 w 1539240"/>
              <a:gd name="connsiteY72" fmla="*/ 213360 h 604520"/>
              <a:gd name="connsiteX73" fmla="*/ 1310640 w 1539240"/>
              <a:gd name="connsiteY73" fmla="*/ 218440 h 604520"/>
              <a:gd name="connsiteX74" fmla="*/ 1330960 w 1539240"/>
              <a:gd name="connsiteY74" fmla="*/ 218440 h 60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539240" h="604520">
                <a:moveTo>
                  <a:pt x="1280160" y="228600"/>
                </a:moveTo>
                <a:lnTo>
                  <a:pt x="1280160" y="228600"/>
                </a:lnTo>
                <a:cubicBezTo>
                  <a:pt x="1297755" y="229438"/>
                  <a:pt x="1385583" y="230264"/>
                  <a:pt x="1422400" y="238760"/>
                </a:cubicBezTo>
                <a:cubicBezTo>
                  <a:pt x="1432835" y="241168"/>
                  <a:pt x="1443969" y="242979"/>
                  <a:pt x="1452880" y="248920"/>
                </a:cubicBezTo>
                <a:lnTo>
                  <a:pt x="1483360" y="269240"/>
                </a:lnTo>
                <a:cubicBezTo>
                  <a:pt x="1486747" y="274320"/>
                  <a:pt x="1489203" y="280163"/>
                  <a:pt x="1493520" y="284480"/>
                </a:cubicBezTo>
                <a:cubicBezTo>
                  <a:pt x="1497837" y="288797"/>
                  <a:pt x="1504740" y="290045"/>
                  <a:pt x="1508760" y="294640"/>
                </a:cubicBezTo>
                <a:cubicBezTo>
                  <a:pt x="1516801" y="303830"/>
                  <a:pt x="1522307" y="314960"/>
                  <a:pt x="1529080" y="325120"/>
                </a:cubicBezTo>
                <a:lnTo>
                  <a:pt x="1539240" y="340360"/>
                </a:lnTo>
                <a:cubicBezTo>
                  <a:pt x="1537547" y="369147"/>
                  <a:pt x="1537344" y="398060"/>
                  <a:pt x="1534160" y="426720"/>
                </a:cubicBezTo>
                <a:cubicBezTo>
                  <a:pt x="1530073" y="463501"/>
                  <a:pt x="1524392" y="476345"/>
                  <a:pt x="1513840" y="508000"/>
                </a:cubicBezTo>
                <a:cubicBezTo>
                  <a:pt x="1512147" y="513080"/>
                  <a:pt x="1512546" y="519454"/>
                  <a:pt x="1508760" y="523240"/>
                </a:cubicBezTo>
                <a:cubicBezTo>
                  <a:pt x="1503680" y="528320"/>
                  <a:pt x="1499800" y="534991"/>
                  <a:pt x="1493520" y="538480"/>
                </a:cubicBezTo>
                <a:lnTo>
                  <a:pt x="1447800" y="553720"/>
                </a:lnTo>
                <a:lnTo>
                  <a:pt x="1432560" y="558800"/>
                </a:lnTo>
                <a:cubicBezTo>
                  <a:pt x="1427480" y="560493"/>
                  <a:pt x="1422602" y="563000"/>
                  <a:pt x="1417320" y="563880"/>
                </a:cubicBezTo>
                <a:cubicBezTo>
                  <a:pt x="1330122" y="578413"/>
                  <a:pt x="1376791" y="572065"/>
                  <a:pt x="1203960" y="574040"/>
                </a:cubicBezTo>
                <a:lnTo>
                  <a:pt x="497840" y="579120"/>
                </a:lnTo>
                <a:cubicBezTo>
                  <a:pt x="438113" y="589074"/>
                  <a:pt x="492509" y="579176"/>
                  <a:pt x="447040" y="589280"/>
                </a:cubicBezTo>
                <a:cubicBezTo>
                  <a:pt x="438611" y="591153"/>
                  <a:pt x="430017" y="592266"/>
                  <a:pt x="421640" y="594360"/>
                </a:cubicBezTo>
                <a:cubicBezTo>
                  <a:pt x="416445" y="595659"/>
                  <a:pt x="411595" y="598141"/>
                  <a:pt x="406400" y="599440"/>
                </a:cubicBezTo>
                <a:cubicBezTo>
                  <a:pt x="398023" y="601534"/>
                  <a:pt x="389467" y="602827"/>
                  <a:pt x="381000" y="604520"/>
                </a:cubicBezTo>
                <a:cubicBezTo>
                  <a:pt x="328507" y="602827"/>
                  <a:pt x="275968" y="602200"/>
                  <a:pt x="223520" y="599440"/>
                </a:cubicBezTo>
                <a:cubicBezTo>
                  <a:pt x="215486" y="599017"/>
                  <a:pt x="167320" y="591069"/>
                  <a:pt x="157480" y="589280"/>
                </a:cubicBezTo>
                <a:cubicBezTo>
                  <a:pt x="114876" y="581534"/>
                  <a:pt x="147684" y="587933"/>
                  <a:pt x="116840" y="579120"/>
                </a:cubicBezTo>
                <a:cubicBezTo>
                  <a:pt x="110127" y="577202"/>
                  <a:pt x="103207" y="576046"/>
                  <a:pt x="96520" y="574040"/>
                </a:cubicBezTo>
                <a:cubicBezTo>
                  <a:pt x="86262" y="570963"/>
                  <a:pt x="76200" y="567267"/>
                  <a:pt x="66040" y="563880"/>
                </a:cubicBezTo>
                <a:lnTo>
                  <a:pt x="50800" y="558800"/>
                </a:lnTo>
                <a:cubicBezTo>
                  <a:pt x="47413" y="553720"/>
                  <a:pt x="43370" y="549021"/>
                  <a:pt x="40640" y="543560"/>
                </a:cubicBezTo>
                <a:cubicBezTo>
                  <a:pt x="38245" y="538771"/>
                  <a:pt x="35874" y="533666"/>
                  <a:pt x="35560" y="528320"/>
                </a:cubicBezTo>
                <a:cubicBezTo>
                  <a:pt x="32476" y="475890"/>
                  <a:pt x="33315" y="423284"/>
                  <a:pt x="30480" y="370840"/>
                </a:cubicBezTo>
                <a:cubicBezTo>
                  <a:pt x="29924" y="360555"/>
                  <a:pt x="26966" y="350540"/>
                  <a:pt x="25400" y="340360"/>
                </a:cubicBezTo>
                <a:cubicBezTo>
                  <a:pt x="23579" y="328526"/>
                  <a:pt x="21902" y="316669"/>
                  <a:pt x="20320" y="304800"/>
                </a:cubicBezTo>
                <a:cubicBezTo>
                  <a:pt x="15482" y="268518"/>
                  <a:pt x="16338" y="266627"/>
                  <a:pt x="10160" y="233680"/>
                </a:cubicBezTo>
                <a:cubicBezTo>
                  <a:pt x="6978" y="216707"/>
                  <a:pt x="0" y="182880"/>
                  <a:pt x="0" y="182880"/>
                </a:cubicBezTo>
                <a:cubicBezTo>
                  <a:pt x="1693" y="162560"/>
                  <a:pt x="-522" y="141526"/>
                  <a:pt x="5080" y="121920"/>
                </a:cubicBezTo>
                <a:cubicBezTo>
                  <a:pt x="6757" y="116050"/>
                  <a:pt x="15019" y="114789"/>
                  <a:pt x="20320" y="111760"/>
                </a:cubicBezTo>
                <a:cubicBezTo>
                  <a:pt x="36670" y="102417"/>
                  <a:pt x="52617" y="96066"/>
                  <a:pt x="71120" y="91440"/>
                </a:cubicBezTo>
                <a:cubicBezTo>
                  <a:pt x="77893" y="89747"/>
                  <a:pt x="84594" y="87729"/>
                  <a:pt x="91440" y="86360"/>
                </a:cubicBezTo>
                <a:cubicBezTo>
                  <a:pt x="101540" y="84340"/>
                  <a:pt x="111927" y="83778"/>
                  <a:pt x="121920" y="81280"/>
                </a:cubicBezTo>
                <a:cubicBezTo>
                  <a:pt x="158921" y="72030"/>
                  <a:pt x="143290" y="73573"/>
                  <a:pt x="172720" y="60960"/>
                </a:cubicBezTo>
                <a:cubicBezTo>
                  <a:pt x="189483" y="53776"/>
                  <a:pt x="206587" y="47413"/>
                  <a:pt x="223520" y="40640"/>
                </a:cubicBezTo>
                <a:cubicBezTo>
                  <a:pt x="231987" y="37253"/>
                  <a:pt x="241333" y="35538"/>
                  <a:pt x="248920" y="30480"/>
                </a:cubicBezTo>
                <a:cubicBezTo>
                  <a:pt x="254000" y="27093"/>
                  <a:pt x="258443" y="22464"/>
                  <a:pt x="264160" y="20320"/>
                </a:cubicBezTo>
                <a:cubicBezTo>
                  <a:pt x="272245" y="17288"/>
                  <a:pt x="281290" y="17721"/>
                  <a:pt x="289560" y="15240"/>
                </a:cubicBezTo>
                <a:cubicBezTo>
                  <a:pt x="298294" y="12620"/>
                  <a:pt x="306422" y="8282"/>
                  <a:pt x="314960" y="5080"/>
                </a:cubicBezTo>
                <a:cubicBezTo>
                  <a:pt x="319974" y="3200"/>
                  <a:pt x="325120" y="1693"/>
                  <a:pt x="330200" y="0"/>
                </a:cubicBezTo>
                <a:cubicBezTo>
                  <a:pt x="359024" y="2217"/>
                  <a:pt x="401041" y="4008"/>
                  <a:pt x="431800" y="10160"/>
                </a:cubicBezTo>
                <a:cubicBezTo>
                  <a:pt x="437051" y="11210"/>
                  <a:pt x="441891" y="13769"/>
                  <a:pt x="447040" y="15240"/>
                </a:cubicBezTo>
                <a:cubicBezTo>
                  <a:pt x="453753" y="17158"/>
                  <a:pt x="460673" y="18314"/>
                  <a:pt x="467360" y="20320"/>
                </a:cubicBezTo>
                <a:cubicBezTo>
                  <a:pt x="529199" y="38872"/>
                  <a:pt x="471324" y="23851"/>
                  <a:pt x="518160" y="35560"/>
                </a:cubicBezTo>
                <a:cubicBezTo>
                  <a:pt x="523240" y="38947"/>
                  <a:pt x="527939" y="42990"/>
                  <a:pt x="533400" y="45720"/>
                </a:cubicBezTo>
                <a:cubicBezTo>
                  <a:pt x="538189" y="48115"/>
                  <a:pt x="543626" y="48920"/>
                  <a:pt x="548640" y="50800"/>
                </a:cubicBezTo>
                <a:cubicBezTo>
                  <a:pt x="557178" y="54002"/>
                  <a:pt x="565306" y="58340"/>
                  <a:pt x="574040" y="60960"/>
                </a:cubicBezTo>
                <a:cubicBezTo>
                  <a:pt x="600544" y="68911"/>
                  <a:pt x="593821" y="62180"/>
                  <a:pt x="614680" y="71120"/>
                </a:cubicBezTo>
                <a:cubicBezTo>
                  <a:pt x="638387" y="81280"/>
                  <a:pt x="636573" y="85659"/>
                  <a:pt x="665480" y="91440"/>
                </a:cubicBezTo>
                <a:cubicBezTo>
                  <a:pt x="673947" y="93133"/>
                  <a:pt x="682610" y="94039"/>
                  <a:pt x="690880" y="96520"/>
                </a:cubicBezTo>
                <a:cubicBezTo>
                  <a:pt x="699614" y="99140"/>
                  <a:pt x="707629" y="103796"/>
                  <a:pt x="716280" y="106680"/>
                </a:cubicBezTo>
                <a:cubicBezTo>
                  <a:pt x="722904" y="108888"/>
                  <a:pt x="730063" y="109309"/>
                  <a:pt x="736600" y="111760"/>
                </a:cubicBezTo>
                <a:cubicBezTo>
                  <a:pt x="743691" y="114419"/>
                  <a:pt x="749736" y="119525"/>
                  <a:pt x="756920" y="121920"/>
                </a:cubicBezTo>
                <a:cubicBezTo>
                  <a:pt x="765111" y="124650"/>
                  <a:pt x="773891" y="125127"/>
                  <a:pt x="782320" y="127000"/>
                </a:cubicBezTo>
                <a:cubicBezTo>
                  <a:pt x="789136" y="128515"/>
                  <a:pt x="795824" y="130565"/>
                  <a:pt x="802640" y="132080"/>
                </a:cubicBezTo>
                <a:cubicBezTo>
                  <a:pt x="830874" y="138354"/>
                  <a:pt x="828191" y="136726"/>
                  <a:pt x="858520" y="142240"/>
                </a:cubicBezTo>
                <a:cubicBezTo>
                  <a:pt x="892966" y="148503"/>
                  <a:pt x="902016" y="152717"/>
                  <a:pt x="944880" y="157480"/>
                </a:cubicBezTo>
                <a:lnTo>
                  <a:pt x="990600" y="162560"/>
                </a:lnTo>
                <a:cubicBezTo>
                  <a:pt x="1050839" y="177620"/>
                  <a:pt x="955469" y="154518"/>
                  <a:pt x="1046480" y="172720"/>
                </a:cubicBezTo>
                <a:cubicBezTo>
                  <a:pt x="1051731" y="173770"/>
                  <a:pt x="1056502" y="176596"/>
                  <a:pt x="1061720" y="177800"/>
                </a:cubicBezTo>
                <a:cubicBezTo>
                  <a:pt x="1078546" y="181683"/>
                  <a:pt x="1095587" y="184573"/>
                  <a:pt x="1112520" y="187960"/>
                </a:cubicBezTo>
                <a:cubicBezTo>
                  <a:pt x="1120987" y="189653"/>
                  <a:pt x="1129403" y="191621"/>
                  <a:pt x="1137920" y="193040"/>
                </a:cubicBezTo>
                <a:cubicBezTo>
                  <a:pt x="1148080" y="194733"/>
                  <a:pt x="1158300" y="196100"/>
                  <a:pt x="1168400" y="198120"/>
                </a:cubicBezTo>
                <a:cubicBezTo>
                  <a:pt x="1175246" y="199489"/>
                  <a:pt x="1181799" y="202277"/>
                  <a:pt x="1188720" y="203200"/>
                </a:cubicBezTo>
                <a:cubicBezTo>
                  <a:pt x="1207259" y="205672"/>
                  <a:pt x="1226011" y="206215"/>
                  <a:pt x="1244600" y="208280"/>
                </a:cubicBezTo>
                <a:cubicBezTo>
                  <a:pt x="1256500" y="209602"/>
                  <a:pt x="1268326" y="211539"/>
                  <a:pt x="1280160" y="213360"/>
                </a:cubicBezTo>
                <a:cubicBezTo>
                  <a:pt x="1290340" y="214926"/>
                  <a:pt x="1300391" y="217415"/>
                  <a:pt x="1310640" y="218440"/>
                </a:cubicBezTo>
                <a:cubicBezTo>
                  <a:pt x="1317380" y="219114"/>
                  <a:pt x="1324187" y="218440"/>
                  <a:pt x="1330960" y="218440"/>
                </a:cubicBezTo>
              </a:path>
            </a:pathLst>
          </a:custGeom>
          <a:solidFill>
            <a:schemeClr val="bg1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E6FC95E3-3BAC-4679-BC75-9D81120B9A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4C6554-EA7F-4E48-A11A-9813A516F0A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93233" y="0"/>
            <a:ext cx="9946298" cy="68579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955761-C3DB-473B-AB1B-B849DF6A572E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9899966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5281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7060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7734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3500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58854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01418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4814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9521633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2089815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3730838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06A81A-3567-42AD-AC9A-3D02F7C0AE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C19973-4DCF-40AE-8B61-A778E59173F4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24450048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89ACE7-174D-4E2F-BA6A-E787A6F837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2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632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8876F-9680-4EC8-AE1D-A0C1CC3107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2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078E1-1103-4399-AF18-E5EF37112E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7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9" descr="A picture containing object&#10;&#10;Description automatically generated">
            <a:extLst>
              <a:ext uri="{FF2B5EF4-FFF2-40B4-BE49-F238E27FC236}">
                <a16:creationId xmlns:a16="http://schemas.microsoft.com/office/drawing/2014/main" id="{054559F9-ECEE-4336-9665-21F6CDFCF6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218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B5F3D8-577A-43D7-9775-EFE0C4106D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46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E44B03-54ED-403A-8E9D-A10EB02349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476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20934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6801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256262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927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53D0E1-2E88-4825-A2D4-E566FC9C18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24F9FE-404D-4987-B393-D9576148ED51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228980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130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8330381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5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BDAA8D-77E5-4B57-B3AC-5B0ECC187C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97596E-2FF9-4709-B34A-5F47E3003661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4615033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4" name="Picture 3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9FBFC78E-B822-4815-BCC6-5ED8DB4F05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60E673-61AC-440C-8DAE-1F6569DB81AD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017430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 userDrawn="1">
          <p15:clr>
            <a:srgbClr val="5ACBF0"/>
          </p15:clr>
        </p15:guide>
        <p15:guide id="3" pos="3355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229" userDrawn="1">
          <p15:clr>
            <a:srgbClr val="5ACBF0"/>
          </p15:clr>
        </p15:guide>
        <p15:guide id="7" pos="2996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emf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26" Type="http://schemas.openxmlformats.org/officeDocument/2006/relationships/slideLayout" Target="../slideLayouts/slideLayout67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5" Type="http://schemas.openxmlformats.org/officeDocument/2006/relationships/slideLayout" Target="../slideLayouts/slideLayout66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29" Type="http://schemas.openxmlformats.org/officeDocument/2006/relationships/slideLayout" Target="../slideLayouts/slideLayout70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65.xml"/><Relationship Id="rId32" Type="http://schemas.openxmlformats.org/officeDocument/2006/relationships/image" Target="../media/image1.emf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64.xml"/><Relationship Id="rId28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63.xml"/><Relationship Id="rId27" Type="http://schemas.openxmlformats.org/officeDocument/2006/relationships/slideLayout" Target="../slideLayouts/slideLayout68.xml"/><Relationship Id="rId30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4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62" r:id="rId1"/>
    <p:sldLayoutId id="2147484744" r:id="rId2"/>
    <p:sldLayoutId id="2147484765" r:id="rId3"/>
    <p:sldLayoutId id="2147484741" r:id="rId4"/>
    <p:sldLayoutId id="2147484743" r:id="rId5"/>
    <p:sldLayoutId id="2147484742" r:id="rId6"/>
    <p:sldLayoutId id="2147484763" r:id="rId7"/>
    <p:sldLayoutId id="2147484755" r:id="rId8"/>
    <p:sldLayoutId id="2147484580" r:id="rId9"/>
    <p:sldLayoutId id="2147484745" r:id="rId10"/>
    <p:sldLayoutId id="2147484609" r:id="rId11"/>
    <p:sldLayoutId id="2147484748" r:id="rId12"/>
    <p:sldLayoutId id="2147484577" r:id="rId13"/>
    <p:sldLayoutId id="2147484610" r:id="rId14"/>
    <p:sldLayoutId id="2147484754" r:id="rId15"/>
    <p:sldLayoutId id="2147484240" r:id="rId16"/>
    <p:sldLayoutId id="2147484241" r:id="rId17"/>
    <p:sldLayoutId id="2147484474" r:id="rId18"/>
    <p:sldLayoutId id="2147484245" r:id="rId19"/>
    <p:sldLayoutId id="2147484247" r:id="rId20"/>
    <p:sldLayoutId id="2147484639" r:id="rId21"/>
    <p:sldLayoutId id="2147484603" r:id="rId22"/>
    <p:sldLayoutId id="2147484700" r:id="rId23"/>
    <p:sldLayoutId id="2147484701" r:id="rId24"/>
    <p:sldLayoutId id="2147484702" r:id="rId25"/>
    <p:sldLayoutId id="2147484640" r:id="rId26"/>
    <p:sldLayoutId id="2147484641" r:id="rId27"/>
    <p:sldLayoutId id="2147484583" r:id="rId28"/>
    <p:sldLayoutId id="2147484249" r:id="rId29"/>
    <p:sldLayoutId id="2147484582" r:id="rId30"/>
    <p:sldLayoutId id="2147484584" r:id="rId31"/>
    <p:sldLayoutId id="2147484256" r:id="rId32"/>
    <p:sldLayoutId id="2147484257" r:id="rId33"/>
    <p:sldLayoutId id="2147484585" r:id="rId34"/>
    <p:sldLayoutId id="2147484760" r:id="rId35"/>
    <p:sldLayoutId id="2147484761" r:id="rId36"/>
    <p:sldLayoutId id="2147484299" r:id="rId37"/>
    <p:sldLayoutId id="2147484263" r:id="rId38"/>
    <p:sldLayoutId id="2147484766" r:id="rId39"/>
    <p:sldLayoutId id="2147484767" r:id="rId40"/>
    <p:sldLayoutId id="2147484768" r:id="rId41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9576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64" r:id="rId1"/>
    <p:sldLayoutId id="2147484753" r:id="rId2"/>
    <p:sldLayoutId id="2147484749" r:id="rId3"/>
    <p:sldLayoutId id="2147484750" r:id="rId4"/>
    <p:sldLayoutId id="2147484751" r:id="rId5"/>
    <p:sldLayoutId id="2147484752" r:id="rId6"/>
    <p:sldLayoutId id="2147484645" r:id="rId7"/>
    <p:sldLayoutId id="2147484646" r:id="rId8"/>
    <p:sldLayoutId id="2147484650" r:id="rId9"/>
    <p:sldLayoutId id="2147484651" r:id="rId10"/>
    <p:sldLayoutId id="2147484652" r:id="rId11"/>
    <p:sldLayoutId id="2147484653" r:id="rId12"/>
    <p:sldLayoutId id="2147484654" r:id="rId13"/>
    <p:sldLayoutId id="2147484655" r:id="rId14"/>
    <p:sldLayoutId id="2147484656" r:id="rId15"/>
    <p:sldLayoutId id="2147484738" r:id="rId16"/>
    <p:sldLayoutId id="2147484739" r:id="rId17"/>
    <p:sldLayoutId id="2147484740" r:id="rId18"/>
    <p:sldLayoutId id="2147484661" r:id="rId19"/>
    <p:sldLayoutId id="2147484663" r:id="rId20"/>
    <p:sldLayoutId id="2147484665" r:id="rId21"/>
    <p:sldLayoutId id="2147484756" r:id="rId22"/>
    <p:sldLayoutId id="2147484757" r:id="rId23"/>
    <p:sldLayoutId id="2147484758" r:id="rId24"/>
    <p:sldLayoutId id="2147484666" r:id="rId25"/>
    <p:sldLayoutId id="2147484667" r:id="rId26"/>
    <p:sldLayoutId id="2147484668" r:id="rId27"/>
    <p:sldLayoutId id="2147484669" r:id="rId28"/>
    <p:sldLayoutId id="2147484759" r:id="rId29"/>
    <p:sldLayoutId id="2147484670" r:id="rId30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dotnet/net-core-is-the-future-of-net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blogs.microsoft.com/dotnet/introducing-net-5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blogs.microsoft.com/dotnet/net-core-is-the-future-of-net/" TargetMode="Externa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hyperlink" Target="https://devblogs.microsoft.com/dotnet/net-core-is-the-future-of-net/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blogs.microsoft.com/dotnet/net-core-is-the-future-of-net/" TargetMode="Externa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dotnet/introducing-net-5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dotnet/introducing-net-5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dotnet/introducing-net-5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199" y="2979778"/>
            <a:ext cx="7399215" cy="553998"/>
          </a:xfrm>
        </p:spPr>
        <p:txBody>
          <a:bodyPr/>
          <a:lstStyle/>
          <a:p>
            <a:r>
              <a:rPr lang="en-US" dirty="0"/>
              <a:t>.NET Core is the Future of .NET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199" y="3681046"/>
            <a:ext cx="9144000" cy="2154436"/>
          </a:xfrm>
        </p:spPr>
        <p:txBody>
          <a:bodyPr/>
          <a:lstStyle/>
          <a:p>
            <a:r>
              <a:rPr lang="en-US" i="1" dirty="0"/>
              <a:t>Excerpts from </a:t>
            </a:r>
          </a:p>
          <a:p>
            <a:endParaRPr lang="en-US" i="1" dirty="0"/>
          </a:p>
          <a:p>
            <a:r>
              <a:rPr lang="en-US" i="1" dirty="0"/>
              <a:t>Scott Hunter’s May 6, 2019 blog post:</a:t>
            </a:r>
            <a:br>
              <a:rPr lang="en-US" i="1" dirty="0"/>
            </a:br>
            <a:r>
              <a:rPr lang="en-US" dirty="0">
                <a:hlinkClick r:id="rId3"/>
              </a:rPr>
              <a:t>https://devblogs.microsoft.com/dotnet/net-core-is-the-future-of-net/</a:t>
            </a:r>
            <a:endParaRPr lang="en-US" dirty="0"/>
          </a:p>
          <a:p>
            <a:endParaRPr lang="en-US" i="1" dirty="0"/>
          </a:p>
          <a:p>
            <a:r>
              <a:rPr lang="en-US" i="1" dirty="0"/>
              <a:t>And Richard Lander’s May 6, 2019 blog post: </a:t>
            </a:r>
            <a:br>
              <a:rPr lang="en-US" i="1" dirty="0"/>
            </a:br>
            <a:r>
              <a:rPr lang="en-US" i="1" dirty="0">
                <a:hlinkClick r:id="rId4"/>
              </a:rPr>
              <a:t>https://devblogs.microsoft.com/dotnet/introducing-net-5/</a:t>
            </a:r>
            <a:r>
              <a:rPr lang="en-US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228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B3897-5A33-47DF-986B-21C74BFFD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Core Goal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EC8BE-6257-4CDE-AD7A-07EB251E08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3877985"/>
          </a:xfrm>
        </p:spPr>
        <p:txBody>
          <a:bodyPr/>
          <a:lstStyle/>
          <a:p>
            <a:r>
              <a:rPr lang="en-US" dirty="0"/>
              <a:t>“Leverage learning experience from delivering .NET Framework for 12 years and build a better product” </a:t>
            </a:r>
          </a:p>
          <a:p>
            <a:endParaRPr lang="en-US" dirty="0"/>
          </a:p>
          <a:p>
            <a:r>
              <a:rPr lang="en-US" dirty="0"/>
              <a:t>Side-by-side installations (no worries about breaking existing apps)</a:t>
            </a:r>
          </a:p>
          <a:p>
            <a:r>
              <a:rPr lang="en-US" dirty="0"/>
              <a:t>Self-contained applications (deliver or embed </a:t>
            </a:r>
            <a:r>
              <a:rPr lang="en-US" dirty="0" err="1"/>
              <a:t>.net</a:t>
            </a:r>
            <a:r>
              <a:rPr lang="en-US" dirty="0"/>
              <a:t> core vs. machine installs)</a:t>
            </a:r>
          </a:p>
          <a:p>
            <a:r>
              <a:rPr lang="en-US" dirty="0"/>
              <a:t>Not being a Windows operating system component (frequent releases)</a:t>
            </a:r>
          </a:p>
          <a:p>
            <a:r>
              <a:rPr lang="en-US" dirty="0"/>
              <a:t>.NET Core open source and cross platform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E2C835-B324-4624-9A47-3270877F25F0}"/>
              </a:ext>
            </a:extLst>
          </p:cNvPr>
          <p:cNvSpPr txBox="1"/>
          <p:nvPr/>
        </p:nvSpPr>
        <p:spPr>
          <a:xfrm>
            <a:off x="1744588" y="6400800"/>
            <a:ext cx="1044741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Source: Scott Hunter - </a:t>
            </a:r>
            <a:r>
              <a:rPr lang="en-US" sz="2000" dirty="0">
                <a:hlinkClick r:id="rId2"/>
              </a:rPr>
              <a:t>https://devblogs.microsoft.com/dotnet/net-core-is-the-future-of-net/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60434393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B3897-5A33-47DF-986B-21C74BFFD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Core Expansion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833EDB95-3B33-40CC-BEED-1210E6B00F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613033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6F9CCFD-6C70-4388-B436-FB7752FB7499}"/>
              </a:ext>
            </a:extLst>
          </p:cNvPr>
          <p:cNvSpPr txBox="1"/>
          <p:nvPr/>
        </p:nvSpPr>
        <p:spPr>
          <a:xfrm>
            <a:off x="1744588" y="6400800"/>
            <a:ext cx="1044741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Source: Scott Hunter - </a:t>
            </a:r>
            <a:r>
              <a:rPr lang="en-US" sz="2000" dirty="0">
                <a:hlinkClick r:id="rId7"/>
              </a:rPr>
              <a:t>https://devblogs.microsoft.com/dotnet/net-core-is-the-future-of-net/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65855617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B3897-5A33-47DF-986B-21C74BFFD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Takeaway – Learn .NET Core… 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EC8BE-6257-4CDE-AD7A-07EB251E08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5158335"/>
          </a:xfrm>
        </p:spPr>
        <p:txBody>
          <a:bodyPr/>
          <a:lstStyle/>
          <a:p>
            <a:r>
              <a:rPr lang="en-US" i="1" dirty="0"/>
              <a:t>“Summary: New applications should be built on .NET Core. .NET Core is where future investments in .NET will happen. … includes: JIT, AOT, GC, BCL, C#, VB.NET, F#, ASP.NET, Entity Framework, ML.NET, WinForms, WPF and Xamarin.” </a:t>
            </a:r>
          </a:p>
          <a:p>
            <a:endParaRPr lang="en-US" sz="1200" i="1" dirty="0"/>
          </a:p>
          <a:p>
            <a:r>
              <a:rPr lang="en-US" i="1" dirty="0"/>
              <a:t>“After .NET Core 3.0, we will not port any more features from .NET Framework. .NET Framework 4.8 will be the last major version of the .NET Framework.”</a:t>
            </a:r>
          </a:p>
          <a:p>
            <a:endParaRPr lang="en-US" sz="1400" i="1" dirty="0"/>
          </a:p>
          <a:p>
            <a:r>
              <a:rPr lang="en-US" i="1" dirty="0"/>
              <a:t>“Existing applications are safe to remain on .NET Framework which will be supported.”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858892-A3E9-46DD-AC24-D13510073B6B}"/>
              </a:ext>
            </a:extLst>
          </p:cNvPr>
          <p:cNvSpPr txBox="1"/>
          <p:nvPr/>
        </p:nvSpPr>
        <p:spPr>
          <a:xfrm>
            <a:off x="1744588" y="6400800"/>
            <a:ext cx="1044741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Source: Scott Hunter - </a:t>
            </a:r>
            <a:r>
              <a:rPr lang="en-US" sz="2000" dirty="0">
                <a:hlinkClick r:id="rId2"/>
              </a:rPr>
              <a:t>https://devblogs.microsoft.com/dotnet/net-core-is-the-future-of-net/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79420689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88398-2DD3-4409-B6FB-7F8E993F2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5: A Unified Platform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0EB81-1F3B-4295-A683-9A12B2ADC1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89" y="1434370"/>
            <a:ext cx="8897579" cy="465358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Produce a single .NET </a:t>
            </a:r>
            <a:br>
              <a:rPr lang="en-US" sz="2400" dirty="0"/>
            </a:br>
            <a:r>
              <a:rPr lang="en-US" sz="2400" dirty="0"/>
              <a:t>runtime and framework </a:t>
            </a:r>
            <a:br>
              <a:rPr lang="en-US" sz="2400" dirty="0"/>
            </a:br>
            <a:r>
              <a:rPr lang="en-US" sz="2400" dirty="0"/>
              <a:t>that can be used </a:t>
            </a:r>
            <a:br>
              <a:rPr lang="en-US" sz="2400" dirty="0"/>
            </a:br>
            <a:r>
              <a:rPr lang="en-US" sz="2400" dirty="0"/>
              <a:t>everywhere (Windows, Linux</a:t>
            </a:r>
            <a:br>
              <a:rPr lang="en-US" sz="2400" dirty="0"/>
            </a:br>
            <a:r>
              <a:rPr lang="en-US" sz="2400" dirty="0"/>
              <a:t>macOS, iOS, </a:t>
            </a:r>
            <a:r>
              <a:rPr lang="en-US" sz="2400" dirty="0" err="1"/>
              <a:t>WebAssembly</a:t>
            </a:r>
            <a:r>
              <a:rPr lang="en-US" sz="2400" dirty="0"/>
              <a:t>…)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Consolidate best </a:t>
            </a:r>
            <a:br>
              <a:rPr lang="en-US" sz="2400" dirty="0"/>
            </a:br>
            <a:r>
              <a:rPr lang="en-US" sz="2400" dirty="0"/>
              <a:t>features from .NET Core, </a:t>
            </a:r>
            <a:br>
              <a:rPr lang="en-US" sz="2400" dirty="0"/>
            </a:br>
            <a:r>
              <a:rPr lang="en-US" sz="2400" dirty="0"/>
              <a:t>.NET Framework, Xamarin </a:t>
            </a:r>
            <a:br>
              <a:rPr lang="en-US" sz="2400" dirty="0"/>
            </a:br>
            <a:r>
              <a:rPr lang="en-US" sz="2400" dirty="0"/>
              <a:t>and Mono into .NET 5.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New </a:t>
            </a:r>
            <a:r>
              <a:rPr lang="en-US" sz="2400" dirty="0" err="1"/>
              <a:t>Apis</a:t>
            </a:r>
            <a:r>
              <a:rPr lang="en-US" sz="2400" dirty="0"/>
              <a:t>, runtime capabilities and language features as .NET 5.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Establish single codebase that both Microsoft and community developers can work on and expand together.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4A4C0C-7BD3-4BDC-9A3F-B6DD6CE23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1293" y="1434370"/>
            <a:ext cx="7162800" cy="3076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FF8335-7ADB-4B56-8EE4-60F0A90C6C6B}"/>
              </a:ext>
            </a:extLst>
          </p:cNvPr>
          <p:cNvSpPr txBox="1"/>
          <p:nvPr/>
        </p:nvSpPr>
        <p:spPr>
          <a:xfrm>
            <a:off x="2862651" y="6451127"/>
            <a:ext cx="93293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Source: Richard Lander: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https://devblogs.microsoft.com/dotnet/introducing-net-5/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18004666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88398-2DD3-4409-B6FB-7F8E993F2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5: Design Drivers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0EB81-1F3B-4295-A683-9A12B2ADC1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3762872" cy="465358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Runtime experiences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High throughput &amp; productivity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Fast startup, low footprint an lower memory usage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Fundamentals and overlapping experiences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4A4C0C-7BD3-4BDC-9A3F-B6DD6CE23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878" y="1434370"/>
            <a:ext cx="7162800" cy="3076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E38329-E2E0-4714-A43D-894A1A23E833}"/>
              </a:ext>
            </a:extLst>
          </p:cNvPr>
          <p:cNvSpPr txBox="1"/>
          <p:nvPr/>
        </p:nvSpPr>
        <p:spPr>
          <a:xfrm>
            <a:off x="2862651" y="6451127"/>
            <a:ext cx="93293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Source: Richard Lander: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https://devblogs.microsoft.com/dotnet/introducing-net-5/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349904866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88398-2DD3-4409-B6FB-7F8E993F2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Roadmap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06E689-EC55-4216-A17B-109E7472B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75" y="1647825"/>
            <a:ext cx="7562850" cy="3562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CC2C156-EA3E-46A8-9380-0B68A5FFFE16}"/>
              </a:ext>
            </a:extLst>
          </p:cNvPr>
          <p:cNvSpPr txBox="1"/>
          <p:nvPr/>
        </p:nvSpPr>
        <p:spPr>
          <a:xfrm>
            <a:off x="2862651" y="6451127"/>
            <a:ext cx="93293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Source: Richard Lander: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https://devblogs.microsoft.com/dotnet/introducing-net-5/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254798274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Visual Studio 2019 Launch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5C2D91"/>
      </a:accent1>
      <a:accent2>
        <a:srgbClr val="0078D4"/>
      </a:accent2>
      <a:accent3>
        <a:srgbClr val="00BCF2"/>
      </a:accent3>
      <a:accent4>
        <a:srgbClr val="BAD80A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isualStudio2019Launch_Template_V5.potx  -  Read-Only" id="{8289B86D-382D-439D-9183-E50C24CDB5E8}" vid="{7408C3BA-214E-41A7-BC21-4B4DACFE7B97}"/>
    </a:ext>
  </a:extLst>
</a:theme>
</file>

<file path=ppt/theme/theme2.xml><?xml version="1.0" encoding="utf-8"?>
<a:theme xmlns:a="http://schemas.openxmlformats.org/drawingml/2006/main" name="SOFT BLACK TEMPLATE">
  <a:themeElements>
    <a:clrScheme name="Visual Studio 2019 Launch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5C2D91"/>
      </a:accent1>
      <a:accent2>
        <a:srgbClr val="0078D4"/>
      </a:accent2>
      <a:accent3>
        <a:srgbClr val="00BCF2"/>
      </a:accent3>
      <a:accent4>
        <a:srgbClr val="BAD80A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isualStudio2019Launch_Template_V5.potx  -  Read-Only" id="{8289B86D-382D-439D-9183-E50C24CDB5E8}" vid="{600237FF-E8D1-4737-8ACC-3DC5BC8267B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9FAF4CD5AD2F4B99B5B2414089ABF7" ma:contentTypeVersion="12" ma:contentTypeDescription="Create a new document." ma:contentTypeScope="" ma:versionID="230db19e8b17ba2810ea93624333db7c">
  <xsd:schema xmlns:xsd="http://www.w3.org/2001/XMLSchema" xmlns:xs="http://www.w3.org/2001/XMLSchema" xmlns:p="http://schemas.microsoft.com/office/2006/metadata/properties" xmlns:ns2="dcf5ddc1-fb1d-440f-849a-6450bddbaed7" xmlns:ns3="965de625-df5b-42e9-a277-2113da4f1195" targetNamespace="http://schemas.microsoft.com/office/2006/metadata/properties" ma:root="true" ma:fieldsID="dca6bc5695fb6c44cc6989902b88d8c5" ns2:_="" ns3:_="">
    <xsd:import namespace="dcf5ddc1-fb1d-440f-849a-6450bddbaed7"/>
    <xsd:import namespace="965de625-df5b-42e9-a277-2113da4f119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f5ddc1-fb1d-440f-849a-6450bddbaed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5de625-df5b-42e9-a277-2113da4f11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5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965de625-df5b-42e9-a277-2113da4f1195"/>
    <ds:schemaRef ds:uri="http://schemas.microsoft.com/office/2006/documentManagement/types"/>
    <ds:schemaRef ds:uri="http://schemas.openxmlformats.org/package/2006/metadata/core-properties"/>
    <ds:schemaRef ds:uri="dcf5ddc1-fb1d-440f-849a-6450bddbaed7"/>
    <ds:schemaRef ds:uri="http://purl.org/dc/terms/"/>
    <ds:schemaRef ds:uri="http://schemas.microsoft.com/office/infopath/2007/PartnerControls"/>
    <ds:schemaRef ds:uri="http://www.w3.org/XML/1998/namespace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CD8681F-3394-459F-BDB4-E6A41BDB1F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cf5ddc1-fb1d-440f-849a-6450bddbaed7"/>
    <ds:schemaRef ds:uri="965de625-df5b-42e9-a277-2113da4f11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VisualStudio2019Launch_Template_V5</Template>
  <TotalTime>9079</TotalTime>
  <Words>417</Words>
  <Application>Microsoft Macintosh PowerPoint</Application>
  <PresentationFormat>Widescreen</PresentationFormat>
  <Paragraphs>49</Paragraphs>
  <Slides>7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Consolas</vt:lpstr>
      <vt:lpstr>Segoe UI</vt:lpstr>
      <vt:lpstr>Segoe UI Light</vt:lpstr>
      <vt:lpstr>Segoe UI Semibold</vt:lpstr>
      <vt:lpstr>Segoe UI Semilight</vt:lpstr>
      <vt:lpstr>Wingdings</vt:lpstr>
      <vt:lpstr>WHITE TEMPLATE</vt:lpstr>
      <vt:lpstr>SOFT BLACK TEMPLATE</vt:lpstr>
      <vt:lpstr>.NET Core is the Future of .NET</vt:lpstr>
      <vt:lpstr>.NET Core Goal</vt:lpstr>
      <vt:lpstr>.NET Core Expansion</vt:lpstr>
      <vt:lpstr>Important Takeaway – Learn .NET Core… NOW</vt:lpstr>
      <vt:lpstr>.NET 5: A Unified Platform</vt:lpstr>
      <vt:lpstr>.NET 5: Design Drivers</vt:lpstr>
      <vt:lpstr>.NET Roadmap</vt:lpstr>
    </vt:vector>
  </TitlesOfParts>
  <Manager>&lt;Comms manager name here&gt;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amazing web apps with .NET Core</dc:title>
  <dc:subject>Visual Studio 2019 Launch</dc:subject>
  <dc:creator>Daniel Roth</dc:creator>
  <cp:keywords/>
  <dc:description/>
  <cp:lastModifiedBy>Scott Dockendorf</cp:lastModifiedBy>
  <cp:revision>21</cp:revision>
  <dcterms:created xsi:type="dcterms:W3CDTF">2019-03-27T22:04:00Z</dcterms:created>
  <dcterms:modified xsi:type="dcterms:W3CDTF">2019-07-14T16:45:10Z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0x010100BD9FAF4CD5AD2F4B99B5B2414089ABF7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

<file path=docProps/thumbnail.jpeg>
</file>